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63"/>
    <a:srgbClr val="223663"/>
    <a:srgbClr val="007EB8"/>
    <a:srgbClr val="006091"/>
    <a:srgbClr val="70B135"/>
    <a:srgbClr val="A0A7BC"/>
    <a:srgbClr val="233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A5675-667F-FD6B-41C2-C0FF835DCE04}" v="6" dt="2024-04-24T13:28:50.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na Boclé" userId="S::milena.bocle_grenoble-inp.fr#ext#@uccireland.onmicrosoft.com::cb9c882c-c65b-44c5-9ffe-5b7b1be571f2" providerId="AD" clId="Web-{411A5675-667F-FD6B-41C2-C0FF835DCE04}"/>
    <pc:docChg chg="modSld">
      <pc:chgData name="Milena Boclé" userId="S::milena.bocle_grenoble-inp.fr#ext#@uccireland.onmicrosoft.com::cb9c882c-c65b-44c5-9ffe-5b7b1be571f2" providerId="AD" clId="Web-{411A5675-667F-FD6B-41C2-C0FF835DCE04}" dt="2024-04-24T13:28:50.895" v="4" actId="1076"/>
      <pc:docMkLst>
        <pc:docMk/>
      </pc:docMkLst>
      <pc:sldChg chg="addSp delSp modSp">
        <pc:chgData name="Milena Boclé" userId="S::milena.bocle_grenoble-inp.fr#ext#@uccireland.onmicrosoft.com::cb9c882c-c65b-44c5-9ffe-5b7b1be571f2" providerId="AD" clId="Web-{411A5675-667F-FD6B-41C2-C0FF835DCE04}" dt="2024-04-24T13:28:50.895" v="4" actId="1076"/>
        <pc:sldMkLst>
          <pc:docMk/>
          <pc:sldMk cId="3136402897" sldId="258"/>
        </pc:sldMkLst>
        <pc:picChg chg="add mod">
          <ac:chgData name="Milena Boclé" userId="S::milena.bocle_grenoble-inp.fr#ext#@uccireland.onmicrosoft.com::cb9c882c-c65b-44c5-9ffe-5b7b1be571f2" providerId="AD" clId="Web-{411A5675-667F-FD6B-41C2-C0FF835DCE04}" dt="2024-04-24T13:28:50.895" v="4" actId="1076"/>
          <ac:picMkLst>
            <pc:docMk/>
            <pc:sldMk cId="3136402897" sldId="258"/>
            <ac:picMk id="4" creationId="{3001FD85-B1B0-F555-3548-B785E0EB4E18}"/>
          </ac:picMkLst>
        </pc:picChg>
        <pc:picChg chg="del">
          <ac:chgData name="Milena Boclé" userId="S::milena.bocle_grenoble-inp.fr#ext#@uccireland.onmicrosoft.com::cb9c882c-c65b-44c5-9ffe-5b7b1be571f2" providerId="AD" clId="Web-{411A5675-667F-FD6B-41C2-C0FF835DCE04}" dt="2024-04-24T13:24:50.467" v="0"/>
          <ac:picMkLst>
            <pc:docMk/>
            <pc:sldMk cId="3136402897" sldId="258"/>
            <ac:picMk id="101" creationId="{A34DF206-ED98-456C-BBA2-90B5D2B3B452}"/>
          </ac:picMkLst>
        </pc:picChg>
        <pc:picChg chg="del">
          <ac:chgData name="Milena Boclé" userId="S::milena.bocle_grenoble-inp.fr#ext#@uccireland.onmicrosoft.com::cb9c882c-c65b-44c5-9ffe-5b7b1be571f2" providerId="AD" clId="Web-{411A5675-667F-FD6B-41C2-C0FF835DCE04}" dt="2024-04-24T13:24:52.404" v="1"/>
          <ac:picMkLst>
            <pc:docMk/>
            <pc:sldMk cId="3136402897" sldId="258"/>
            <ac:picMk id="103" creationId="{43875996-A483-40A8-B348-48ECE69DED38}"/>
          </ac:picMkLst>
        </pc:picChg>
      </pc:sldChg>
    </pc:docChg>
  </pc:docChgLst>
  <pc:docChgLst>
    <pc:chgData name="Laëtitia Baousson" userId="S::laetitia.baousson_silicon-saxony.de#ext#@uccireland.onmicrosoft.com::3e358dcb-0d1a-462d-bce7-6e76d0b2e75e" providerId="AD" clId="Web-{DA53CF37-F463-147F-DF83-42E931AA9B97}"/>
    <pc:docChg chg="modSld">
      <pc:chgData name="Laëtitia Baousson" userId="S::laetitia.baousson_silicon-saxony.de#ext#@uccireland.onmicrosoft.com::3e358dcb-0d1a-462d-bce7-6e76d0b2e75e" providerId="AD" clId="Web-{DA53CF37-F463-147F-DF83-42E931AA9B97}" dt="2024-04-08T08:07:06.050" v="9" actId="1076"/>
      <pc:docMkLst>
        <pc:docMk/>
      </pc:docMkLst>
      <pc:sldChg chg="addSp delSp modSp">
        <pc:chgData name="Laëtitia Baousson" userId="S::laetitia.baousson_silicon-saxony.de#ext#@uccireland.onmicrosoft.com::3e358dcb-0d1a-462d-bce7-6e76d0b2e75e" providerId="AD" clId="Web-{DA53CF37-F463-147F-DF83-42E931AA9B97}" dt="2024-04-08T08:07:06.050" v="9" actId="1076"/>
        <pc:sldMkLst>
          <pc:docMk/>
          <pc:sldMk cId="3136402897" sldId="258"/>
        </pc:sldMkLst>
        <pc:spChg chg="mod">
          <ac:chgData name="Laëtitia Baousson" userId="S::laetitia.baousson_silicon-saxony.de#ext#@uccireland.onmicrosoft.com::3e358dcb-0d1a-462d-bce7-6e76d0b2e75e" providerId="AD" clId="Web-{DA53CF37-F463-147F-DF83-42E931AA9B97}" dt="2024-04-08T08:06:45.424" v="7" actId="1076"/>
          <ac:spMkLst>
            <pc:docMk/>
            <pc:sldMk cId="3136402897" sldId="258"/>
            <ac:spMk id="43" creationId="{137E27F8-989E-49AC-BD55-84BB42E0EB36}"/>
          </ac:spMkLst>
        </pc:spChg>
        <pc:spChg chg="add del">
          <ac:chgData name="Laëtitia Baousson" userId="S::laetitia.baousson_silicon-saxony.de#ext#@uccireland.onmicrosoft.com::3e358dcb-0d1a-462d-bce7-6e76d0b2e75e" providerId="AD" clId="Web-{DA53CF37-F463-147F-DF83-42E931AA9B97}" dt="2024-04-08T07:47:46.537" v="3"/>
          <ac:spMkLst>
            <pc:docMk/>
            <pc:sldMk cId="3136402897" sldId="258"/>
            <ac:spMk id="54" creationId="{FA70220C-9282-45B8-84CF-A63DD1B08D0D}"/>
          </ac:spMkLst>
        </pc:spChg>
        <pc:spChg chg="mod">
          <ac:chgData name="Laëtitia Baousson" userId="S::laetitia.baousson_silicon-saxony.de#ext#@uccireland.onmicrosoft.com::3e358dcb-0d1a-462d-bce7-6e76d0b2e75e" providerId="AD" clId="Web-{DA53CF37-F463-147F-DF83-42E931AA9B97}" dt="2024-04-08T08:06:23.970" v="5" actId="1076"/>
          <ac:spMkLst>
            <pc:docMk/>
            <pc:sldMk cId="3136402897" sldId="258"/>
            <ac:spMk id="73" creationId="{F1EC2599-67E2-4EB1-A407-88E6D38D6A2D}"/>
          </ac:spMkLst>
        </pc:spChg>
        <pc:grpChg chg="add del">
          <ac:chgData name="Laëtitia Baousson" userId="S::laetitia.baousson_silicon-saxony.de#ext#@uccireland.onmicrosoft.com::3e358dcb-0d1a-462d-bce7-6e76d0b2e75e" providerId="AD" clId="Web-{DA53CF37-F463-147F-DF83-42E931AA9B97}" dt="2024-04-08T07:47:46.537" v="2"/>
          <ac:grpSpMkLst>
            <pc:docMk/>
            <pc:sldMk cId="3136402897" sldId="258"/>
            <ac:grpSpMk id="8" creationId="{74B36E30-0307-48DD-9FE2-FA2326A90432}"/>
          </ac:grpSpMkLst>
        </pc:grpChg>
        <pc:picChg chg="mod">
          <ac:chgData name="Laëtitia Baousson" userId="S::laetitia.baousson_silicon-saxony.de#ext#@uccireland.onmicrosoft.com::3e358dcb-0d1a-462d-bce7-6e76d0b2e75e" providerId="AD" clId="Web-{DA53CF37-F463-147F-DF83-42E931AA9B97}" dt="2024-04-08T08:07:06.050" v="9" actId="1076"/>
          <ac:picMkLst>
            <pc:docMk/>
            <pc:sldMk cId="3136402897" sldId="258"/>
            <ac:picMk id="58" creationId="{8E5E042A-4E67-4158-A444-BD902D4080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B302E-DA80-4363-B4CD-0A3753523688}" type="datetimeFigureOut">
              <a:rPr lang="fr-FR" smtClean="0"/>
              <a:t>23/05/2024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F23C-DBEF-4AE7-970C-A015BA380E62}" type="slidenum">
              <a:rPr lang="fr-FR" smtClean="0"/>
              <a:t>‹N°›</a:t>
            </a:fld>
            <a:endParaRPr lang="fr-FR"/>
          </a:p>
        </p:txBody>
      </p:sp>
    </p:spTree>
    <p:extLst>
      <p:ext uri="{BB962C8B-B14F-4D97-AF65-F5344CB8AC3E}">
        <p14:creationId xmlns:p14="http://schemas.microsoft.com/office/powerpoint/2010/main" val="274699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1DBACE6-F8C8-4509-86FA-1FE08EAB978E}" type="slidenum">
              <a:rPr lang="fr-FR" smtClean="0"/>
              <a:t>1</a:t>
            </a:fld>
            <a:endParaRPr lang="fr-FR"/>
          </a:p>
        </p:txBody>
      </p:sp>
    </p:spTree>
    <p:extLst>
      <p:ext uri="{BB962C8B-B14F-4D97-AF65-F5344CB8AC3E}">
        <p14:creationId xmlns:p14="http://schemas.microsoft.com/office/powerpoint/2010/main" val="33344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284B9-7F73-41F3-AA79-9AFAA9799C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D40C61F-D754-44FE-A987-2FDA65511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7F2ED47-B665-499B-ADC3-F719CE1B2D6D}"/>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5" name="Espace réservé du pied de page 4">
            <a:extLst>
              <a:ext uri="{FF2B5EF4-FFF2-40B4-BE49-F238E27FC236}">
                <a16:creationId xmlns:a16="http://schemas.microsoft.com/office/drawing/2014/main" id="{9770534A-C3FB-4416-BDDD-7A52BD7D47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549C0F-1800-4925-87DE-B0B35C23F16C}"/>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212866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AFED2-7762-47DA-9B89-EDC3BE0BC55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1707EEE-0BB6-4FA4-BCEC-0C35C1ACF96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C1233F-DCA0-4937-A1A0-D94B8DE291AB}"/>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5" name="Espace réservé du pied de page 4">
            <a:extLst>
              <a:ext uri="{FF2B5EF4-FFF2-40B4-BE49-F238E27FC236}">
                <a16:creationId xmlns:a16="http://schemas.microsoft.com/office/drawing/2014/main" id="{60D08EE1-2A9F-47CA-8FF0-C6AE42755E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94983E-4796-410A-8219-971FAB991C47}"/>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332737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CF9C815-CE8F-475A-917E-7DC1C08BA9D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B01EC21-79C5-4CBF-90BD-4E233917D3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A73815-408D-4973-B3A9-AE2241D50012}"/>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5" name="Espace réservé du pied de page 4">
            <a:extLst>
              <a:ext uri="{FF2B5EF4-FFF2-40B4-BE49-F238E27FC236}">
                <a16:creationId xmlns:a16="http://schemas.microsoft.com/office/drawing/2014/main" id="{0FA26DAA-8EF3-4BD0-A7FA-86F14453A2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189836-1C12-466A-BAF4-37DA45734B2A}"/>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255370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5C342-28AF-4C0C-B596-C5F47AA9C8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17CE0B-A4B1-43E4-A7B0-473624954B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4281A1-2422-452E-8366-6D160014D3AF}"/>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5" name="Espace réservé du pied de page 4">
            <a:extLst>
              <a:ext uri="{FF2B5EF4-FFF2-40B4-BE49-F238E27FC236}">
                <a16:creationId xmlns:a16="http://schemas.microsoft.com/office/drawing/2014/main" id="{E1DE9C69-AC68-4896-A1D2-F9D022E2A4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F7BE43-0847-4F9E-9A6A-D83E8FE3ED63}"/>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96499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AB3A1-3333-47E6-AB22-86E9FFD1AE8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ED62BC-715A-4EE5-A93A-0F33708A1A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630532-8D75-44D1-8418-C19495B45515}"/>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5" name="Espace réservé du pied de page 4">
            <a:extLst>
              <a:ext uri="{FF2B5EF4-FFF2-40B4-BE49-F238E27FC236}">
                <a16:creationId xmlns:a16="http://schemas.microsoft.com/office/drawing/2014/main" id="{4FCEFC2E-9D61-4CE1-874F-85A365B832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379199-879B-48C2-A00C-81B5E5D67532}"/>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279614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41B09-80FB-4085-B832-7295BACBA5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59D5492-3C16-47E2-BE4F-18808D9DCE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37A1FE7-F344-43CC-989D-707EAFD5F35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3DF7B3-4513-453B-9368-7D188885CE89}"/>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6" name="Espace réservé du pied de page 5">
            <a:extLst>
              <a:ext uri="{FF2B5EF4-FFF2-40B4-BE49-F238E27FC236}">
                <a16:creationId xmlns:a16="http://schemas.microsoft.com/office/drawing/2014/main" id="{424A91D4-FEF9-4B0A-9C23-E6132C59B3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47499D-05D1-422E-8C05-5752A7028E4F}"/>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381080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37D7B-7AA5-4876-95C2-D1CF3D04B71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8861579-4C5F-4F8C-AE69-5C7A9EEE2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7AD9FA-3479-4285-AB9A-61BB2A7A57E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C8655CE-0ED5-4FD1-9AE5-CE84DDF6F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7038AEF-5EAB-4FC3-8D52-F80EE004B85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A83B999-670A-4044-844B-C3621983AAB3}"/>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8" name="Espace réservé du pied de page 7">
            <a:extLst>
              <a:ext uri="{FF2B5EF4-FFF2-40B4-BE49-F238E27FC236}">
                <a16:creationId xmlns:a16="http://schemas.microsoft.com/office/drawing/2014/main" id="{54ACDCF6-6972-4E67-8920-1A88AE6DCE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212B275-A868-4152-AC09-E746CA4CEA22}"/>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16211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A5EFF-9CD6-4716-95B3-30EFEBC040F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B8986D5-A68E-4417-9383-6CD11562C25D}"/>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4" name="Espace réservé du pied de page 3">
            <a:extLst>
              <a:ext uri="{FF2B5EF4-FFF2-40B4-BE49-F238E27FC236}">
                <a16:creationId xmlns:a16="http://schemas.microsoft.com/office/drawing/2014/main" id="{2EB8A807-FABA-47B9-A969-B3996A301B7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409A455-BA65-4C10-A03F-5EF3C7B4126F}"/>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66542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CA75C5-C279-47F8-8B60-8088601EA367}"/>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3" name="Espace réservé du pied de page 2">
            <a:extLst>
              <a:ext uri="{FF2B5EF4-FFF2-40B4-BE49-F238E27FC236}">
                <a16:creationId xmlns:a16="http://schemas.microsoft.com/office/drawing/2014/main" id="{7317838A-B4B8-4CE2-86B2-8EB86F5958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3EB8EE7-73BA-400E-9065-E5F72CA4B102}"/>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3244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66DC6-2BCB-4BA7-86BA-20EBFA1431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FDD1F97-F10B-4622-91CE-1F5B6C29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975EAE-72BA-40EA-B922-6C63E4358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9C9A05-C984-47BE-A798-6FCF6B6723C4}"/>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6" name="Espace réservé du pied de page 5">
            <a:extLst>
              <a:ext uri="{FF2B5EF4-FFF2-40B4-BE49-F238E27FC236}">
                <a16:creationId xmlns:a16="http://schemas.microsoft.com/office/drawing/2014/main" id="{7C376D20-502B-4A8B-9A73-2524AB9266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50CCD3-AFD6-4A92-AC6B-1D8F67D1AAF6}"/>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327190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CC72C-AF85-4084-8A88-610DD38E8E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80EBD5F-C9D2-410D-8BFC-80073925F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3C60F42-2F5B-4B77-BF1D-245788540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46B73F-7C99-4493-9262-A65D230E04A2}"/>
              </a:ext>
            </a:extLst>
          </p:cNvPr>
          <p:cNvSpPr>
            <a:spLocks noGrp="1"/>
          </p:cNvSpPr>
          <p:nvPr>
            <p:ph type="dt" sz="half" idx="10"/>
          </p:nvPr>
        </p:nvSpPr>
        <p:spPr/>
        <p:txBody>
          <a:bodyPr/>
          <a:lstStyle/>
          <a:p>
            <a:fld id="{21558DA1-7740-4E78-AF2D-02057B5AC112}" type="datetimeFigureOut">
              <a:rPr lang="fr-FR" smtClean="0"/>
              <a:t>23/05/2024</a:t>
            </a:fld>
            <a:endParaRPr lang="fr-FR"/>
          </a:p>
        </p:txBody>
      </p:sp>
      <p:sp>
        <p:nvSpPr>
          <p:cNvPr id="6" name="Espace réservé du pied de page 5">
            <a:extLst>
              <a:ext uri="{FF2B5EF4-FFF2-40B4-BE49-F238E27FC236}">
                <a16:creationId xmlns:a16="http://schemas.microsoft.com/office/drawing/2014/main" id="{EC1D7DE9-CA4B-4A32-BD25-338DB1EF35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C69337-C3BE-4A3F-BAD9-440C854C664A}"/>
              </a:ext>
            </a:extLst>
          </p:cNvPr>
          <p:cNvSpPr>
            <a:spLocks noGrp="1"/>
          </p:cNvSpPr>
          <p:nvPr>
            <p:ph type="sldNum" sz="quarter" idx="12"/>
          </p:nvPr>
        </p:nvSpPr>
        <p:spPr/>
        <p:txBody>
          <a:bodyPr/>
          <a:lstStyle/>
          <a:p>
            <a:fld id="{B6CD5765-FE15-40D5-BF75-A83A0602CDA6}" type="slidenum">
              <a:rPr lang="fr-FR" smtClean="0"/>
              <a:t>‹N°›</a:t>
            </a:fld>
            <a:endParaRPr lang="fr-FR"/>
          </a:p>
        </p:txBody>
      </p:sp>
    </p:spTree>
    <p:extLst>
      <p:ext uri="{BB962C8B-B14F-4D97-AF65-F5344CB8AC3E}">
        <p14:creationId xmlns:p14="http://schemas.microsoft.com/office/powerpoint/2010/main" val="257268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7AC3D80-32D3-4AF9-A08F-3A26B2109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732DB69-1F3F-4C66-8B95-7EEFAA6A9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3709A7-C1D5-4534-9370-79BD1CED1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58DA1-7740-4E78-AF2D-02057B5AC112}" type="datetimeFigureOut">
              <a:rPr lang="fr-FR" smtClean="0"/>
              <a:t>23/05/2024</a:t>
            </a:fld>
            <a:endParaRPr lang="fr-FR"/>
          </a:p>
        </p:txBody>
      </p:sp>
      <p:sp>
        <p:nvSpPr>
          <p:cNvPr id="5" name="Espace réservé du pied de page 4">
            <a:extLst>
              <a:ext uri="{FF2B5EF4-FFF2-40B4-BE49-F238E27FC236}">
                <a16:creationId xmlns:a16="http://schemas.microsoft.com/office/drawing/2014/main" id="{9E72D77A-8578-499B-BA7F-3ACD0EC83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AFCEB8-7CB0-4286-81ED-90F4101B79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D5765-FE15-40D5-BF75-A83A0602CDA6}" type="slidenum">
              <a:rPr lang="fr-FR" smtClean="0"/>
              <a:t>‹N°›</a:t>
            </a:fld>
            <a:endParaRPr lang="fr-FR"/>
          </a:p>
        </p:txBody>
      </p:sp>
    </p:spTree>
    <p:extLst>
      <p:ext uri="{BB962C8B-B14F-4D97-AF65-F5344CB8AC3E}">
        <p14:creationId xmlns:p14="http://schemas.microsoft.com/office/powerpoint/2010/main" val="1761797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1.wdp"/><Relationship Id="rId28" Type="http://schemas.openxmlformats.org/officeDocument/2006/relationships/image" Target="../media/image2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0FF4FF8-34D3-498A-A024-3E9AB6F95D9A}"/>
              </a:ext>
            </a:extLst>
          </p:cNvPr>
          <p:cNvPicPr>
            <a:picLocks noChangeAspect="1"/>
          </p:cNvPicPr>
          <p:nvPr/>
        </p:nvPicPr>
        <p:blipFill>
          <a:blip r:embed="rId4"/>
          <a:stretch>
            <a:fillRect/>
          </a:stretch>
        </p:blipFill>
        <p:spPr>
          <a:xfrm>
            <a:off x="9802019" y="5451183"/>
            <a:ext cx="1078405" cy="915390"/>
          </a:xfrm>
          <a:prstGeom prst="rect">
            <a:avLst/>
          </a:prstGeom>
        </p:spPr>
      </p:pic>
      <p:pic>
        <p:nvPicPr>
          <p:cNvPr id="13" name="Image 12">
            <a:extLst>
              <a:ext uri="{FF2B5EF4-FFF2-40B4-BE49-F238E27FC236}">
                <a16:creationId xmlns:a16="http://schemas.microsoft.com/office/drawing/2014/main" id="{BBC02318-967A-4E0E-B5B8-1624EC2D1C6F}"/>
              </a:ext>
            </a:extLst>
          </p:cNvPr>
          <p:cNvPicPr>
            <a:picLocks noChangeAspect="1"/>
          </p:cNvPicPr>
          <p:nvPr/>
        </p:nvPicPr>
        <p:blipFill>
          <a:blip r:embed="rId5"/>
          <a:stretch>
            <a:fillRect/>
          </a:stretch>
        </p:blipFill>
        <p:spPr>
          <a:xfrm>
            <a:off x="9785065" y="1292963"/>
            <a:ext cx="2213040" cy="1233598"/>
          </a:xfrm>
          <a:prstGeom prst="rect">
            <a:avLst/>
          </a:prstGeom>
        </p:spPr>
      </p:pic>
      <p:pic>
        <p:nvPicPr>
          <p:cNvPr id="25" name="Picture 24" descr="A picture containing text, person&#10;&#10;Description automatically generated">
            <a:extLst>
              <a:ext uri="{FF2B5EF4-FFF2-40B4-BE49-F238E27FC236}">
                <a16:creationId xmlns:a16="http://schemas.microsoft.com/office/drawing/2014/main" id="{AB1D5DF6-847E-BD4F-67C6-2874D79E2718}"/>
              </a:ext>
            </a:extLst>
          </p:cNvPr>
          <p:cNvPicPr>
            <a:picLocks noChangeAspect="1"/>
          </p:cNvPicPr>
          <p:nvPr/>
        </p:nvPicPr>
        <p:blipFill rotWithShape="1">
          <a:blip r:embed="rId6"/>
          <a:srcRect l="2186" t="3607" r="4553" b="8561"/>
          <a:stretch/>
        </p:blipFill>
        <p:spPr>
          <a:xfrm>
            <a:off x="9787179" y="2534274"/>
            <a:ext cx="2216109" cy="1488367"/>
          </a:xfrm>
          <a:prstGeom prst="rect">
            <a:avLst/>
          </a:prstGeom>
        </p:spPr>
      </p:pic>
      <p:pic>
        <p:nvPicPr>
          <p:cNvPr id="32" name="Picture 31">
            <a:extLst>
              <a:ext uri="{FF2B5EF4-FFF2-40B4-BE49-F238E27FC236}">
                <a16:creationId xmlns:a16="http://schemas.microsoft.com/office/drawing/2014/main" id="{647AA84E-EC7C-78F5-B6B2-BFF81D34B480}"/>
              </a:ext>
            </a:extLst>
          </p:cNvPr>
          <p:cNvPicPr>
            <a:picLocks noChangeAspect="1"/>
          </p:cNvPicPr>
          <p:nvPr/>
        </p:nvPicPr>
        <p:blipFill rotWithShape="1">
          <a:blip r:embed="rId7">
            <a:extLst>
              <a:ext uri="{28A0092B-C50C-407E-A947-70E740481C1C}">
                <a14:useLocalDpi xmlns:a14="http://schemas.microsoft.com/office/drawing/2010/main" val="0"/>
              </a:ext>
            </a:extLst>
          </a:blip>
          <a:srcRect t="-1" b="1598"/>
          <a:stretch/>
        </p:blipFill>
        <p:spPr>
          <a:xfrm>
            <a:off x="9797306" y="4033389"/>
            <a:ext cx="2198521" cy="1386437"/>
          </a:xfrm>
          <a:prstGeom prst="rect">
            <a:avLst/>
          </a:prstGeom>
        </p:spPr>
      </p:pic>
      <p:pic>
        <p:nvPicPr>
          <p:cNvPr id="27" name="Picture 26">
            <a:extLst>
              <a:ext uri="{FF2B5EF4-FFF2-40B4-BE49-F238E27FC236}">
                <a16:creationId xmlns:a16="http://schemas.microsoft.com/office/drawing/2014/main" id="{8BEA3646-20E3-8AA5-929C-6C2DBC4349CE}"/>
              </a:ext>
            </a:extLst>
          </p:cNvPr>
          <p:cNvPicPr>
            <a:picLocks noChangeAspect="1"/>
          </p:cNvPicPr>
          <p:nvPr/>
        </p:nvPicPr>
        <p:blipFill rotWithShape="1">
          <a:blip r:embed="rId8"/>
          <a:srcRect l="56326" t="11862"/>
          <a:stretch/>
        </p:blipFill>
        <p:spPr>
          <a:xfrm>
            <a:off x="10867776" y="5437352"/>
            <a:ext cx="1166110" cy="936000"/>
          </a:xfrm>
          <a:prstGeom prst="rect">
            <a:avLst/>
          </a:prstGeom>
        </p:spPr>
      </p:pic>
      <p:sp>
        <p:nvSpPr>
          <p:cNvPr id="6" name="Subtitle 5">
            <a:extLst>
              <a:ext uri="{FF2B5EF4-FFF2-40B4-BE49-F238E27FC236}">
                <a16:creationId xmlns:a16="http://schemas.microsoft.com/office/drawing/2014/main" id="{CC8CBD68-0470-429F-BE24-1453869C133C}"/>
              </a:ext>
            </a:extLst>
          </p:cNvPr>
          <p:cNvSpPr>
            <a:spLocks noGrp="1"/>
          </p:cNvSpPr>
          <p:nvPr>
            <p:ph type="body" sz="half" idx="2"/>
          </p:nvPr>
        </p:nvSpPr>
        <p:spPr>
          <a:xfrm>
            <a:off x="833148" y="1545411"/>
            <a:ext cx="5256212" cy="4077742"/>
          </a:xfrm>
        </p:spPr>
        <p:txBody>
          <a:bodyPr>
            <a:noAutofit/>
          </a:bodyPr>
          <a:lstStyle/>
          <a:p>
            <a:pPr algn="just">
              <a:lnSpc>
                <a:spcPct val="100000"/>
              </a:lnSpc>
            </a:pPr>
            <a:r>
              <a:rPr lang="en-US" b="1" i="0">
                <a:solidFill>
                  <a:srgbClr val="007DB6"/>
                </a:solidFill>
                <a:effectLst/>
              </a:rPr>
              <a:t>INFRACHIP</a:t>
            </a:r>
            <a:r>
              <a:rPr lang="en-US" b="1" i="0">
                <a:solidFill>
                  <a:srgbClr val="1B7DB4"/>
                </a:solidFill>
                <a:effectLst/>
              </a:rPr>
              <a:t> </a:t>
            </a:r>
            <a:r>
              <a:rPr lang="en-US" b="0" i="0">
                <a:effectLst/>
              </a:rPr>
              <a:t>aims at </a:t>
            </a:r>
            <a:r>
              <a:rPr lang="en-US"/>
              <a:t>implementing the </a:t>
            </a:r>
            <a:r>
              <a:rPr lang="en-US" b="1"/>
              <a:t>first integrated, distributed research infrastructure</a:t>
            </a:r>
            <a:r>
              <a:rPr lang="en-US"/>
              <a:t> as a wider European research platform for the sustainable development of next-generation and future semiconductor chips.</a:t>
            </a:r>
          </a:p>
          <a:p>
            <a:pPr algn="just">
              <a:lnSpc>
                <a:spcPct val="100000"/>
              </a:lnSpc>
            </a:pPr>
            <a:endParaRPr lang="en-US">
              <a:solidFill>
                <a:srgbClr val="1B7DB4"/>
              </a:solidFill>
            </a:endParaRPr>
          </a:p>
          <a:p>
            <a:pPr algn="just"/>
            <a:r>
              <a:rPr lang="en-US" b="1" i="0" spc="50">
                <a:ln w="0"/>
                <a:solidFill>
                  <a:srgbClr val="0282BA"/>
                </a:solidFill>
                <a:effectLst>
                  <a:innerShdw blurRad="63500" dist="50800" dir="13500000">
                    <a:srgbClr val="000000">
                      <a:alpha val="50000"/>
                    </a:srgbClr>
                  </a:innerShdw>
                </a:effectLst>
              </a:rPr>
              <a:t>WHY</a:t>
            </a:r>
            <a:r>
              <a:rPr kumimoji="0" lang="en-US" b="1" i="0" u="none" strike="noStrike" kern="1200" cap="none" spc="50" normalizeH="0" baseline="0" noProof="0">
                <a:ln w="0"/>
                <a:solidFill>
                  <a:srgbClr val="0282BA"/>
                </a:solidFill>
                <a:effectLst>
                  <a:innerShdw blurRad="63500" dist="50800" dir="13500000">
                    <a:srgbClr val="000000">
                      <a:alpha val="50000"/>
                    </a:srgbClr>
                  </a:innerShdw>
                </a:effectLst>
                <a:uLnTx/>
                <a:uFillTx/>
                <a:ea typeface="+mn-ea"/>
                <a:cs typeface="+mn-cs"/>
              </a:rPr>
              <a:t>?</a:t>
            </a:r>
            <a:r>
              <a:rPr lang="en-US" b="0" i="0">
                <a:solidFill>
                  <a:srgbClr val="1B7DB4"/>
                </a:solidFill>
                <a:effectLst/>
              </a:rPr>
              <a:t> </a:t>
            </a:r>
            <a:r>
              <a:rPr lang="en-US" b="0" i="0">
                <a:effectLst/>
              </a:rPr>
              <a:t>Access to various technologies is not equal for all and this can be a game changer in terms of innovation. By removing these barriers, INFRACHIP aims at boosting research and innovation</a:t>
            </a:r>
            <a:r>
              <a:rPr lang="en-US"/>
              <a:t>. </a:t>
            </a:r>
          </a:p>
          <a:p>
            <a:pPr algn="just"/>
            <a:endParaRPr lang="en-US"/>
          </a:p>
          <a:p>
            <a:pPr algn="just"/>
            <a:r>
              <a:rPr lang="en-US" b="1" spc="50">
                <a:ln w="0"/>
                <a:solidFill>
                  <a:srgbClr val="0282BA"/>
                </a:solidFill>
                <a:effectLst>
                  <a:innerShdw blurRad="63500" dist="50800" dir="13500000">
                    <a:srgbClr val="000000">
                      <a:alpha val="50000"/>
                    </a:srgbClr>
                  </a:innerShdw>
                </a:effectLst>
              </a:rPr>
              <a:t>HOW? </a:t>
            </a:r>
            <a:r>
              <a:rPr lang="en-US"/>
              <a:t>INFRACHIP offers short focused access projects including the possibility to welcome you at the facilities of one of our access providers. Depending on the task and your own competence, the work will be performed together with our local expert.</a:t>
            </a:r>
          </a:p>
          <a:p>
            <a:pPr algn="just"/>
            <a:endParaRPr lang="en-US"/>
          </a:p>
          <a:p>
            <a:pPr algn="just"/>
            <a:endParaRPr lang="en-US"/>
          </a:p>
          <a:p>
            <a:pPr algn="just"/>
            <a:endParaRPr lang="en-US"/>
          </a:p>
        </p:txBody>
      </p:sp>
      <p:pic>
        <p:nvPicPr>
          <p:cNvPr id="3" name="Image 2">
            <a:extLst>
              <a:ext uri="{FF2B5EF4-FFF2-40B4-BE49-F238E27FC236}">
                <a16:creationId xmlns:a16="http://schemas.microsoft.com/office/drawing/2014/main" id="{D2910296-9744-439B-9E43-AAE773F6E5C0}"/>
              </a:ext>
            </a:extLst>
          </p:cNvPr>
          <p:cNvPicPr>
            <a:picLocks noChangeAspect="1"/>
          </p:cNvPicPr>
          <p:nvPr/>
        </p:nvPicPr>
        <p:blipFill>
          <a:blip r:embed="rId9"/>
          <a:stretch>
            <a:fillRect/>
          </a:stretch>
        </p:blipFill>
        <p:spPr>
          <a:xfrm rot="5400000">
            <a:off x="5523569" y="861476"/>
            <a:ext cx="2006703" cy="406421"/>
          </a:xfrm>
          <a:prstGeom prst="rect">
            <a:avLst/>
          </a:prstGeom>
        </p:spPr>
      </p:pic>
      <p:pic>
        <p:nvPicPr>
          <p:cNvPr id="7" name="Image 6">
            <a:extLst>
              <a:ext uri="{FF2B5EF4-FFF2-40B4-BE49-F238E27FC236}">
                <a16:creationId xmlns:a16="http://schemas.microsoft.com/office/drawing/2014/main" id="{EC71B5E0-4A41-48DA-9D87-2C2BF24441DF}"/>
              </a:ext>
            </a:extLst>
          </p:cNvPr>
          <p:cNvPicPr>
            <a:picLocks noChangeAspect="1"/>
          </p:cNvPicPr>
          <p:nvPr/>
        </p:nvPicPr>
        <p:blipFill>
          <a:blip r:embed="rId10"/>
          <a:stretch>
            <a:fillRect/>
          </a:stretch>
        </p:blipFill>
        <p:spPr>
          <a:xfrm rot="5400000">
            <a:off x="5516278" y="2906259"/>
            <a:ext cx="2019404" cy="408301"/>
          </a:xfrm>
          <a:prstGeom prst="rect">
            <a:avLst/>
          </a:prstGeom>
        </p:spPr>
      </p:pic>
      <p:pic>
        <p:nvPicPr>
          <p:cNvPr id="10" name="Image 9">
            <a:extLst>
              <a:ext uri="{FF2B5EF4-FFF2-40B4-BE49-F238E27FC236}">
                <a16:creationId xmlns:a16="http://schemas.microsoft.com/office/drawing/2014/main" id="{7B7C2032-93A0-4734-9943-2C6C4CC96921}"/>
              </a:ext>
            </a:extLst>
          </p:cNvPr>
          <p:cNvPicPr>
            <a:picLocks noChangeAspect="1"/>
          </p:cNvPicPr>
          <p:nvPr/>
        </p:nvPicPr>
        <p:blipFill>
          <a:blip r:embed="rId11"/>
          <a:stretch>
            <a:fillRect/>
          </a:stretch>
        </p:blipFill>
        <p:spPr>
          <a:xfrm rot="5400000">
            <a:off x="5499810" y="4991024"/>
            <a:ext cx="2025754" cy="349268"/>
          </a:xfrm>
          <a:prstGeom prst="rect">
            <a:avLst/>
          </a:prstGeom>
        </p:spPr>
      </p:pic>
      <p:pic>
        <p:nvPicPr>
          <p:cNvPr id="35" name="Image 34">
            <a:extLst>
              <a:ext uri="{FF2B5EF4-FFF2-40B4-BE49-F238E27FC236}">
                <a16:creationId xmlns:a16="http://schemas.microsoft.com/office/drawing/2014/main" id="{A2A3E8D0-0F8C-4CD5-BD67-95928021155A}"/>
              </a:ext>
            </a:extLst>
          </p:cNvPr>
          <p:cNvPicPr>
            <a:picLocks noChangeAspect="1"/>
          </p:cNvPicPr>
          <p:nvPr/>
        </p:nvPicPr>
        <p:blipFill>
          <a:blip r:embed="rId12"/>
          <a:stretch>
            <a:fillRect/>
          </a:stretch>
        </p:blipFill>
        <p:spPr>
          <a:xfrm>
            <a:off x="439770" y="1520733"/>
            <a:ext cx="368319" cy="368319"/>
          </a:xfrm>
          <a:prstGeom prst="rect">
            <a:avLst/>
          </a:prstGeom>
        </p:spPr>
      </p:pic>
      <p:pic>
        <p:nvPicPr>
          <p:cNvPr id="37" name="Image 36">
            <a:extLst>
              <a:ext uri="{FF2B5EF4-FFF2-40B4-BE49-F238E27FC236}">
                <a16:creationId xmlns:a16="http://schemas.microsoft.com/office/drawing/2014/main" id="{19BDF7D8-E7B4-4D85-A89F-4CEBEB71E828}"/>
              </a:ext>
            </a:extLst>
          </p:cNvPr>
          <p:cNvPicPr>
            <a:picLocks noChangeAspect="1"/>
          </p:cNvPicPr>
          <p:nvPr/>
        </p:nvPicPr>
        <p:blipFill>
          <a:blip r:embed="rId13"/>
          <a:stretch>
            <a:fillRect/>
          </a:stretch>
        </p:blipFill>
        <p:spPr>
          <a:xfrm>
            <a:off x="416628" y="4309723"/>
            <a:ext cx="425472" cy="406421"/>
          </a:xfrm>
          <a:prstGeom prst="rect">
            <a:avLst/>
          </a:prstGeom>
        </p:spPr>
      </p:pic>
      <p:pic>
        <p:nvPicPr>
          <p:cNvPr id="39" name="Image 38">
            <a:extLst>
              <a:ext uri="{FF2B5EF4-FFF2-40B4-BE49-F238E27FC236}">
                <a16:creationId xmlns:a16="http://schemas.microsoft.com/office/drawing/2014/main" id="{2008B4C7-5A12-4948-A380-19AEB1825F11}"/>
              </a:ext>
            </a:extLst>
          </p:cNvPr>
          <p:cNvPicPr>
            <a:picLocks noChangeAspect="1"/>
          </p:cNvPicPr>
          <p:nvPr/>
        </p:nvPicPr>
        <p:blipFill>
          <a:blip r:embed="rId14"/>
          <a:stretch>
            <a:fillRect/>
          </a:stretch>
        </p:blipFill>
        <p:spPr>
          <a:xfrm>
            <a:off x="490662" y="2900257"/>
            <a:ext cx="266534" cy="420304"/>
          </a:xfrm>
          <a:prstGeom prst="rect">
            <a:avLst/>
          </a:prstGeom>
        </p:spPr>
      </p:pic>
      <p:sp>
        <p:nvSpPr>
          <p:cNvPr id="26" name="Arc 25">
            <a:extLst>
              <a:ext uri="{FF2B5EF4-FFF2-40B4-BE49-F238E27FC236}">
                <a16:creationId xmlns:a16="http://schemas.microsoft.com/office/drawing/2014/main" id="{DA67C89D-9F1A-43DF-9910-6E673CBA3D3F}"/>
              </a:ext>
            </a:extLst>
          </p:cNvPr>
          <p:cNvSpPr/>
          <p:nvPr/>
        </p:nvSpPr>
        <p:spPr>
          <a:xfrm rot="2486211">
            <a:off x="5782751" y="1770789"/>
            <a:ext cx="1255648" cy="1518991"/>
          </a:xfrm>
          <a:prstGeom prst="arc">
            <a:avLst>
              <a:gd name="adj1" fmla="val 15757023"/>
              <a:gd name="adj2" fmla="val 0"/>
            </a:avLst>
          </a:prstGeom>
          <a:ln w="19050" cap="flat" cmpd="sng" algn="ctr">
            <a:solidFill>
              <a:srgbClr val="007EB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a:p>
        </p:txBody>
      </p:sp>
      <p:sp>
        <p:nvSpPr>
          <p:cNvPr id="28" name="Ellipse 27">
            <a:extLst>
              <a:ext uri="{FF2B5EF4-FFF2-40B4-BE49-F238E27FC236}">
                <a16:creationId xmlns:a16="http://schemas.microsoft.com/office/drawing/2014/main" id="{56B752B8-24AA-4FA1-80BA-EE6A1452C74C}"/>
              </a:ext>
            </a:extLst>
          </p:cNvPr>
          <p:cNvSpPr/>
          <p:nvPr/>
        </p:nvSpPr>
        <p:spPr>
          <a:xfrm>
            <a:off x="6862194" y="2827191"/>
            <a:ext cx="93766" cy="100567"/>
          </a:xfrm>
          <a:prstGeom prst="ellipse">
            <a:avLst/>
          </a:prstGeom>
          <a:solidFill>
            <a:srgbClr val="028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10985126-8CD1-4CD5-A91A-01CF71421155}"/>
              </a:ext>
            </a:extLst>
          </p:cNvPr>
          <p:cNvPicPr>
            <a:picLocks noChangeAspect="1"/>
          </p:cNvPicPr>
          <p:nvPr/>
        </p:nvPicPr>
        <p:blipFill>
          <a:blip r:embed="rId15"/>
          <a:stretch>
            <a:fillRect/>
          </a:stretch>
        </p:blipFill>
        <p:spPr>
          <a:xfrm>
            <a:off x="6862194" y="4037668"/>
            <a:ext cx="317019" cy="1066892"/>
          </a:xfrm>
          <a:prstGeom prst="rect">
            <a:avLst/>
          </a:prstGeom>
        </p:spPr>
      </p:pic>
      <p:sp>
        <p:nvSpPr>
          <p:cNvPr id="36" name="Ellipse 35">
            <a:extLst>
              <a:ext uri="{FF2B5EF4-FFF2-40B4-BE49-F238E27FC236}">
                <a16:creationId xmlns:a16="http://schemas.microsoft.com/office/drawing/2014/main" id="{21BF1990-E81E-425A-B57E-361F7F6CD1C9}"/>
              </a:ext>
            </a:extLst>
          </p:cNvPr>
          <p:cNvSpPr/>
          <p:nvPr/>
        </p:nvSpPr>
        <p:spPr>
          <a:xfrm>
            <a:off x="6862194" y="5046307"/>
            <a:ext cx="93766" cy="100567"/>
          </a:xfrm>
          <a:prstGeom prst="ellipse">
            <a:avLst/>
          </a:prstGeom>
          <a:solidFill>
            <a:srgbClr val="028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26D6FDFE-60DC-410F-AE18-826D57484C51}"/>
              </a:ext>
            </a:extLst>
          </p:cNvPr>
          <p:cNvSpPr txBox="1"/>
          <p:nvPr/>
        </p:nvSpPr>
        <p:spPr>
          <a:xfrm>
            <a:off x="14960812" y="-2304186"/>
            <a:ext cx="297038" cy="205336"/>
          </a:xfrm>
          <a:prstGeom prst="rect">
            <a:avLst/>
          </a:prstGeom>
          <a:noFill/>
          <a:ln w="19050">
            <a:solidFill>
              <a:srgbClr val="55C4F1"/>
            </a:solidFill>
          </a:ln>
        </p:spPr>
        <p:txBody>
          <a:bodyPr wrap="square" rtlCol="0">
            <a:spAutoFit/>
          </a:bodyPr>
          <a:lstStyle/>
          <a:p>
            <a:endParaRPr lang="fr-FR"/>
          </a:p>
        </p:txBody>
      </p:sp>
      <p:grpSp>
        <p:nvGrpSpPr>
          <p:cNvPr id="8" name="Groupe 7">
            <a:extLst>
              <a:ext uri="{FF2B5EF4-FFF2-40B4-BE49-F238E27FC236}">
                <a16:creationId xmlns:a16="http://schemas.microsoft.com/office/drawing/2014/main" id="{74B36E30-0307-48DD-9FE2-FA2326A90432}"/>
              </a:ext>
            </a:extLst>
          </p:cNvPr>
          <p:cNvGrpSpPr/>
          <p:nvPr/>
        </p:nvGrpSpPr>
        <p:grpSpPr>
          <a:xfrm>
            <a:off x="7453343" y="10859"/>
            <a:ext cx="4556547" cy="6825512"/>
            <a:chOff x="7479690" y="24479"/>
            <a:chExt cx="4556547" cy="6825512"/>
          </a:xfrm>
        </p:grpSpPr>
        <p:sp>
          <p:nvSpPr>
            <p:cNvPr id="43" name="ZoneTexte 42">
              <a:extLst>
                <a:ext uri="{FF2B5EF4-FFF2-40B4-BE49-F238E27FC236}">
                  <a16:creationId xmlns:a16="http://schemas.microsoft.com/office/drawing/2014/main" id="{137E27F8-989E-49AC-BD55-84BB42E0EB36}"/>
                </a:ext>
              </a:extLst>
            </p:cNvPr>
            <p:cNvSpPr txBox="1"/>
            <p:nvPr/>
          </p:nvSpPr>
          <p:spPr>
            <a:xfrm>
              <a:off x="9804613" y="1297103"/>
              <a:ext cx="2225225" cy="1242000"/>
            </a:xfrm>
            <a:prstGeom prst="rect">
              <a:avLst/>
            </a:prstGeom>
            <a:noFill/>
            <a:ln w="19050">
              <a:solidFill>
                <a:srgbClr val="F74F87"/>
              </a:solidFill>
            </a:ln>
          </p:spPr>
          <p:txBody>
            <a:bodyPr wrap="square" rtlCol="0">
              <a:spAutoFit/>
            </a:bodyPr>
            <a:lstStyle/>
            <a:p>
              <a:endParaRPr lang="fr-FR"/>
            </a:p>
          </p:txBody>
        </p:sp>
        <p:pic>
          <p:nvPicPr>
            <p:cNvPr id="12" name="Image 11">
              <a:extLst>
                <a:ext uri="{FF2B5EF4-FFF2-40B4-BE49-F238E27FC236}">
                  <a16:creationId xmlns:a16="http://schemas.microsoft.com/office/drawing/2014/main" id="{E28831E7-518C-452F-8277-92C292588B3A}"/>
                </a:ext>
              </a:extLst>
            </p:cNvPr>
            <p:cNvPicPr>
              <a:picLocks noChangeAspect="1"/>
            </p:cNvPicPr>
            <p:nvPr/>
          </p:nvPicPr>
          <p:blipFill>
            <a:blip r:embed="rId16"/>
            <a:stretch>
              <a:fillRect/>
            </a:stretch>
          </p:blipFill>
          <p:spPr>
            <a:xfrm>
              <a:off x="7483707" y="1273898"/>
              <a:ext cx="1148140" cy="1281803"/>
            </a:xfrm>
            <a:prstGeom prst="rect">
              <a:avLst/>
            </a:prstGeom>
          </p:spPr>
        </p:pic>
        <p:pic>
          <p:nvPicPr>
            <p:cNvPr id="41" name="Image 40">
              <a:extLst>
                <a:ext uri="{FF2B5EF4-FFF2-40B4-BE49-F238E27FC236}">
                  <a16:creationId xmlns:a16="http://schemas.microsoft.com/office/drawing/2014/main" id="{3FCA93BA-4CC4-4A97-BF02-5CABC26E8CC9}"/>
                </a:ext>
              </a:extLst>
            </p:cNvPr>
            <p:cNvPicPr>
              <a:picLocks noChangeAspect="1"/>
            </p:cNvPicPr>
            <p:nvPr/>
          </p:nvPicPr>
          <p:blipFill>
            <a:blip r:embed="rId17"/>
            <a:stretch>
              <a:fillRect/>
            </a:stretch>
          </p:blipFill>
          <p:spPr>
            <a:xfrm>
              <a:off x="8558935" y="1282347"/>
              <a:ext cx="1254754" cy="1296000"/>
            </a:xfrm>
            <a:prstGeom prst="rect">
              <a:avLst/>
            </a:prstGeom>
          </p:spPr>
        </p:pic>
        <p:grpSp>
          <p:nvGrpSpPr>
            <p:cNvPr id="115" name="Groupe 114">
              <a:extLst>
                <a:ext uri="{FF2B5EF4-FFF2-40B4-BE49-F238E27FC236}">
                  <a16:creationId xmlns:a16="http://schemas.microsoft.com/office/drawing/2014/main" id="{AC59A7A1-A723-46E9-8264-4137E5252C4B}"/>
                </a:ext>
              </a:extLst>
            </p:cNvPr>
            <p:cNvGrpSpPr/>
            <p:nvPr/>
          </p:nvGrpSpPr>
          <p:grpSpPr>
            <a:xfrm>
              <a:off x="7485592" y="5446342"/>
              <a:ext cx="4536582" cy="946747"/>
              <a:chOff x="7480312" y="5407600"/>
              <a:chExt cx="4561263" cy="946747"/>
            </a:xfrm>
          </p:grpSpPr>
          <p:sp>
            <p:nvSpPr>
              <p:cNvPr id="50" name="ZoneTexte 49">
                <a:extLst>
                  <a:ext uri="{FF2B5EF4-FFF2-40B4-BE49-F238E27FC236}">
                    <a16:creationId xmlns:a16="http://schemas.microsoft.com/office/drawing/2014/main" id="{69CCD27B-05F7-4EBE-96D9-D04CA5D7246A}"/>
                  </a:ext>
                </a:extLst>
              </p:cNvPr>
              <p:cNvSpPr txBox="1"/>
              <p:nvPr/>
            </p:nvSpPr>
            <p:spPr>
              <a:xfrm>
                <a:off x="9833895" y="5418347"/>
                <a:ext cx="2207680" cy="936000"/>
              </a:xfrm>
              <a:prstGeom prst="rect">
                <a:avLst/>
              </a:prstGeom>
              <a:noFill/>
              <a:ln w="19050">
                <a:solidFill>
                  <a:srgbClr val="92D050"/>
                </a:solidFill>
              </a:ln>
            </p:spPr>
            <p:txBody>
              <a:bodyPr wrap="square" rtlCol="0">
                <a:spAutoFit/>
              </a:bodyPr>
              <a:lstStyle/>
              <a:p>
                <a:endParaRPr lang="fr-FR"/>
              </a:p>
            </p:txBody>
          </p:sp>
          <p:sp>
            <p:nvSpPr>
              <p:cNvPr id="107" name="ZoneTexte 106">
                <a:extLst>
                  <a:ext uri="{FF2B5EF4-FFF2-40B4-BE49-F238E27FC236}">
                    <a16:creationId xmlns:a16="http://schemas.microsoft.com/office/drawing/2014/main" id="{435B27F4-45B8-4895-996B-5E5D1112813B}"/>
                  </a:ext>
                </a:extLst>
              </p:cNvPr>
              <p:cNvSpPr txBox="1"/>
              <p:nvPr/>
            </p:nvSpPr>
            <p:spPr>
              <a:xfrm>
                <a:off x="7480312" y="5407600"/>
                <a:ext cx="2349449" cy="936000"/>
              </a:xfrm>
              <a:prstGeom prst="rect">
                <a:avLst/>
              </a:prstGeom>
              <a:solidFill>
                <a:srgbClr val="70B432"/>
              </a:solidFill>
            </p:spPr>
            <p:txBody>
              <a:bodyPr wrap="square" rtlCol="0">
                <a:spAutoFit/>
              </a:bodyPr>
              <a:lstStyle/>
              <a:p>
                <a:endParaRPr lang="fr-FR">
                  <a:solidFill>
                    <a:srgbClr val="92D050"/>
                  </a:solidFill>
                </a:endParaRPr>
              </a:p>
            </p:txBody>
          </p:sp>
          <p:sp>
            <p:nvSpPr>
              <p:cNvPr id="110" name="ZoneTexte 109">
                <a:extLst>
                  <a:ext uri="{FF2B5EF4-FFF2-40B4-BE49-F238E27FC236}">
                    <a16:creationId xmlns:a16="http://schemas.microsoft.com/office/drawing/2014/main" id="{5E4B4DFF-C68D-4D32-8059-723CDF5B915C}"/>
                  </a:ext>
                </a:extLst>
              </p:cNvPr>
              <p:cNvSpPr txBox="1"/>
              <p:nvPr/>
            </p:nvSpPr>
            <p:spPr>
              <a:xfrm>
                <a:off x="8022882" y="5509961"/>
                <a:ext cx="1740379" cy="784830"/>
              </a:xfrm>
              <a:prstGeom prst="rect">
                <a:avLst/>
              </a:prstGeom>
              <a:solidFill>
                <a:srgbClr val="70B135"/>
              </a:solidFill>
            </p:spPr>
            <p:txBody>
              <a:bodyPr wrap="square" rtlCol="0">
                <a:spAutoFit/>
              </a:bodyPr>
              <a:lstStyle/>
              <a:p>
                <a:r>
                  <a:rPr lang="fr-FR" sz="900">
                    <a:solidFill>
                      <a:schemeClr val="bg1"/>
                    </a:solidFill>
                  </a:rPr>
                  <a:t>Green Electronics &amp; </a:t>
                </a:r>
                <a:r>
                  <a:rPr lang="fr-FR" sz="900" err="1">
                    <a:solidFill>
                      <a:schemeClr val="bg1"/>
                    </a:solidFill>
                  </a:rPr>
                  <a:t>Substrates</a:t>
                </a:r>
                <a:endParaRPr lang="fr-FR" sz="900">
                  <a:solidFill>
                    <a:schemeClr val="bg1"/>
                  </a:solidFill>
                </a:endParaRPr>
              </a:p>
              <a:p>
                <a:endParaRPr lang="fr-FR" sz="900">
                  <a:solidFill>
                    <a:schemeClr val="bg1"/>
                  </a:solidFill>
                </a:endParaRPr>
              </a:p>
              <a:p>
                <a:r>
                  <a:rPr lang="fr-FR" sz="900">
                    <a:solidFill>
                      <a:schemeClr val="bg1"/>
                    </a:solidFill>
                  </a:rPr>
                  <a:t>Green </a:t>
                </a:r>
                <a:r>
                  <a:rPr lang="fr-FR" sz="900" err="1">
                    <a:solidFill>
                      <a:schemeClr val="bg1"/>
                    </a:solidFill>
                  </a:rPr>
                  <a:t>Sensors</a:t>
                </a:r>
                <a:endParaRPr lang="fr-FR" sz="900">
                  <a:solidFill>
                    <a:schemeClr val="bg1"/>
                  </a:solidFill>
                </a:endParaRPr>
              </a:p>
              <a:p>
                <a:endParaRPr lang="fr-FR" sz="900">
                  <a:solidFill>
                    <a:srgbClr val="223363"/>
                  </a:solidFill>
                </a:endParaRPr>
              </a:p>
              <a:p>
                <a:r>
                  <a:rPr lang="fr-FR" sz="900" err="1">
                    <a:solidFill>
                      <a:schemeClr val="bg1"/>
                    </a:solidFill>
                  </a:rPr>
                  <a:t>Hybrid</a:t>
                </a:r>
                <a:r>
                  <a:rPr lang="fr-FR" sz="900">
                    <a:solidFill>
                      <a:schemeClr val="bg1"/>
                    </a:solidFill>
                  </a:rPr>
                  <a:t> </a:t>
                </a:r>
                <a:r>
                  <a:rPr lang="fr-FR" sz="900" err="1">
                    <a:solidFill>
                      <a:schemeClr val="bg1"/>
                    </a:solidFill>
                  </a:rPr>
                  <a:t>SiP</a:t>
                </a:r>
                <a:r>
                  <a:rPr lang="fr-FR" sz="900">
                    <a:solidFill>
                      <a:schemeClr val="bg1"/>
                    </a:solidFill>
                  </a:rPr>
                  <a:t>/</a:t>
                </a:r>
                <a:r>
                  <a:rPr lang="fr-FR" sz="900" err="1">
                    <a:solidFill>
                      <a:schemeClr val="bg1"/>
                    </a:solidFill>
                  </a:rPr>
                  <a:t>SoC</a:t>
                </a:r>
                <a:endParaRPr lang="fr-FR" sz="900">
                  <a:solidFill>
                    <a:schemeClr val="bg1"/>
                  </a:solidFill>
                </a:endParaRPr>
              </a:p>
            </p:txBody>
          </p:sp>
          <p:cxnSp>
            <p:nvCxnSpPr>
              <p:cNvPr id="112" name="Connecteur droit 111">
                <a:extLst>
                  <a:ext uri="{FF2B5EF4-FFF2-40B4-BE49-F238E27FC236}">
                    <a16:creationId xmlns:a16="http://schemas.microsoft.com/office/drawing/2014/main" id="{75EA64F7-ABCD-4F3F-B49C-9AC7494CBE7C}"/>
                  </a:ext>
                </a:extLst>
              </p:cNvPr>
              <p:cNvCxnSpPr>
                <a:cxnSpLocks/>
              </p:cNvCxnSpPr>
              <p:nvPr/>
            </p:nvCxnSpPr>
            <p:spPr>
              <a:xfrm>
                <a:off x="8022881" y="5532954"/>
                <a:ext cx="0" cy="17123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6" name="Connecteur droit 125">
                <a:extLst>
                  <a:ext uri="{FF2B5EF4-FFF2-40B4-BE49-F238E27FC236}">
                    <a16:creationId xmlns:a16="http://schemas.microsoft.com/office/drawing/2014/main" id="{80C07F35-41EA-4EF0-B73A-C0683F6AA789}"/>
                  </a:ext>
                </a:extLst>
              </p:cNvPr>
              <p:cNvCxnSpPr>
                <a:cxnSpLocks/>
              </p:cNvCxnSpPr>
              <p:nvPr/>
            </p:nvCxnSpPr>
            <p:spPr>
              <a:xfrm>
                <a:off x="8022881" y="5838124"/>
                <a:ext cx="0" cy="17123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7" name="Connecteur droit 126">
                <a:extLst>
                  <a:ext uri="{FF2B5EF4-FFF2-40B4-BE49-F238E27FC236}">
                    <a16:creationId xmlns:a16="http://schemas.microsoft.com/office/drawing/2014/main" id="{597698A8-0B9B-4D18-AB5D-379C4A78815F}"/>
                  </a:ext>
                </a:extLst>
              </p:cNvPr>
              <p:cNvCxnSpPr>
                <a:cxnSpLocks/>
              </p:cNvCxnSpPr>
              <p:nvPr/>
            </p:nvCxnSpPr>
            <p:spPr>
              <a:xfrm>
                <a:off x="8022881" y="6115854"/>
                <a:ext cx="0" cy="171232"/>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118" name="ZoneTexte 117">
              <a:extLst>
                <a:ext uri="{FF2B5EF4-FFF2-40B4-BE49-F238E27FC236}">
                  <a16:creationId xmlns:a16="http://schemas.microsoft.com/office/drawing/2014/main" id="{DE3ED8D6-F337-4F4A-B9E1-70473DEA1AFC}"/>
                </a:ext>
              </a:extLst>
            </p:cNvPr>
            <p:cNvSpPr txBox="1"/>
            <p:nvPr/>
          </p:nvSpPr>
          <p:spPr>
            <a:xfrm>
              <a:off x="7485001" y="6343924"/>
              <a:ext cx="2075586" cy="504000"/>
            </a:xfrm>
            <a:prstGeom prst="rect">
              <a:avLst/>
            </a:prstGeom>
            <a:solidFill>
              <a:srgbClr val="70B135"/>
            </a:solidFill>
          </p:spPr>
          <p:txBody>
            <a:bodyPr wrap="square" rtlCol="0">
              <a:spAutoFit/>
            </a:bodyPr>
            <a:lstStyle/>
            <a:p>
              <a:endParaRPr lang="fr-FR">
                <a:solidFill>
                  <a:srgbClr val="92D050"/>
                </a:solidFill>
              </a:endParaRPr>
            </a:p>
          </p:txBody>
        </p:sp>
        <p:grpSp>
          <p:nvGrpSpPr>
            <p:cNvPr id="81" name="Groupe 80">
              <a:extLst>
                <a:ext uri="{FF2B5EF4-FFF2-40B4-BE49-F238E27FC236}">
                  <a16:creationId xmlns:a16="http://schemas.microsoft.com/office/drawing/2014/main" id="{367ADFBA-1D86-4206-89E8-7A913D941058}"/>
                </a:ext>
              </a:extLst>
            </p:cNvPr>
            <p:cNvGrpSpPr/>
            <p:nvPr/>
          </p:nvGrpSpPr>
          <p:grpSpPr>
            <a:xfrm>
              <a:off x="7483708" y="2545962"/>
              <a:ext cx="4545595" cy="1500334"/>
              <a:chOff x="7491881" y="2561427"/>
              <a:chExt cx="4529984" cy="1500334"/>
            </a:xfrm>
          </p:grpSpPr>
          <p:sp>
            <p:nvSpPr>
              <p:cNvPr id="73" name="ZoneTexte 72">
                <a:extLst>
                  <a:ext uri="{FF2B5EF4-FFF2-40B4-BE49-F238E27FC236}">
                    <a16:creationId xmlns:a16="http://schemas.microsoft.com/office/drawing/2014/main" id="{F1EC2599-67E2-4EB1-A407-88E6D38D6A2D}"/>
                  </a:ext>
                </a:extLst>
              </p:cNvPr>
              <p:cNvSpPr txBox="1"/>
              <p:nvPr/>
            </p:nvSpPr>
            <p:spPr>
              <a:xfrm>
                <a:off x="9804813" y="2568526"/>
                <a:ext cx="2217052" cy="1483200"/>
              </a:xfrm>
              <a:prstGeom prst="rect">
                <a:avLst/>
              </a:prstGeom>
              <a:noFill/>
              <a:ln w="19050">
                <a:solidFill>
                  <a:srgbClr val="223363"/>
                </a:solidFill>
              </a:ln>
            </p:spPr>
            <p:txBody>
              <a:bodyPr wrap="square" rtlCol="0">
                <a:spAutoFit/>
              </a:bodyPr>
              <a:lstStyle/>
              <a:p>
                <a:endParaRPr lang="fr-FR"/>
              </a:p>
            </p:txBody>
          </p:sp>
          <p:sp>
            <p:nvSpPr>
              <p:cNvPr id="69" name="Rectangle 68">
                <a:extLst>
                  <a:ext uri="{FF2B5EF4-FFF2-40B4-BE49-F238E27FC236}">
                    <a16:creationId xmlns:a16="http://schemas.microsoft.com/office/drawing/2014/main" id="{9FBC2E3A-10CA-4AAF-83E3-36299DBFC985}"/>
                  </a:ext>
                </a:extLst>
              </p:cNvPr>
              <p:cNvSpPr/>
              <p:nvPr/>
            </p:nvSpPr>
            <p:spPr>
              <a:xfrm>
                <a:off x="8752634" y="3851473"/>
                <a:ext cx="1069834" cy="199126"/>
              </a:xfrm>
              <a:prstGeom prst="rect">
                <a:avLst/>
              </a:prstGeom>
              <a:solidFill>
                <a:srgbClr val="23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E09ED533-04A5-4D50-9759-2950D6F1F5CF}"/>
                  </a:ext>
                </a:extLst>
              </p:cNvPr>
              <p:cNvPicPr>
                <a:picLocks noChangeAspect="1"/>
              </p:cNvPicPr>
              <p:nvPr/>
            </p:nvPicPr>
            <p:blipFill>
              <a:blip r:embed="rId18"/>
              <a:stretch>
                <a:fillRect/>
              </a:stretch>
            </p:blipFill>
            <p:spPr>
              <a:xfrm>
                <a:off x="7491881" y="2561427"/>
                <a:ext cx="1360638" cy="1500334"/>
              </a:xfrm>
              <a:prstGeom prst="rect">
                <a:avLst/>
              </a:prstGeom>
            </p:spPr>
          </p:pic>
          <p:pic>
            <p:nvPicPr>
              <p:cNvPr id="45" name="Image 44">
                <a:extLst>
                  <a:ext uri="{FF2B5EF4-FFF2-40B4-BE49-F238E27FC236}">
                    <a16:creationId xmlns:a16="http://schemas.microsoft.com/office/drawing/2014/main" id="{F7F8A464-2A0A-4E96-A3DC-EB50B2359998}"/>
                  </a:ext>
                </a:extLst>
              </p:cNvPr>
              <p:cNvPicPr>
                <a:picLocks noChangeAspect="1"/>
              </p:cNvPicPr>
              <p:nvPr/>
            </p:nvPicPr>
            <p:blipFill>
              <a:blip r:embed="rId19"/>
              <a:stretch>
                <a:fillRect/>
              </a:stretch>
            </p:blipFill>
            <p:spPr>
              <a:xfrm>
                <a:off x="8582229" y="2565126"/>
                <a:ext cx="1216022" cy="1304180"/>
              </a:xfrm>
              <a:prstGeom prst="rect">
                <a:avLst/>
              </a:prstGeom>
            </p:spPr>
          </p:pic>
          <p:cxnSp>
            <p:nvCxnSpPr>
              <p:cNvPr id="62" name="Connecteur droit 61">
                <a:extLst>
                  <a:ext uri="{FF2B5EF4-FFF2-40B4-BE49-F238E27FC236}">
                    <a16:creationId xmlns:a16="http://schemas.microsoft.com/office/drawing/2014/main" id="{DBE03C04-8C90-4F8B-B5C3-85BD7C3FC5DB}"/>
                  </a:ext>
                </a:extLst>
              </p:cNvPr>
              <p:cNvCxnSpPr>
                <a:cxnSpLocks/>
              </p:cNvCxnSpPr>
              <p:nvPr/>
            </p:nvCxnSpPr>
            <p:spPr>
              <a:xfrm>
                <a:off x="8744989" y="3906982"/>
                <a:ext cx="1" cy="130686"/>
              </a:xfrm>
              <a:prstGeom prst="line">
                <a:avLst/>
              </a:prstGeom>
              <a:ln w="28575">
                <a:solidFill>
                  <a:srgbClr val="007EB8"/>
                </a:solidFill>
              </a:ln>
            </p:spPr>
            <p:style>
              <a:lnRef idx="1">
                <a:schemeClr val="accent2"/>
              </a:lnRef>
              <a:fillRef idx="0">
                <a:schemeClr val="accent2"/>
              </a:fillRef>
              <a:effectRef idx="0">
                <a:schemeClr val="accent2"/>
              </a:effectRef>
              <a:fontRef idx="minor">
                <a:schemeClr val="tx1"/>
              </a:fontRef>
            </p:style>
          </p:cxnSp>
        </p:grpSp>
        <p:grpSp>
          <p:nvGrpSpPr>
            <p:cNvPr id="98" name="Groupe 97">
              <a:extLst>
                <a:ext uri="{FF2B5EF4-FFF2-40B4-BE49-F238E27FC236}">
                  <a16:creationId xmlns:a16="http://schemas.microsoft.com/office/drawing/2014/main" id="{F5A30ED1-60A0-47AA-8900-89D11F4D8DF9}"/>
                </a:ext>
              </a:extLst>
            </p:cNvPr>
            <p:cNvGrpSpPr/>
            <p:nvPr/>
          </p:nvGrpSpPr>
          <p:grpSpPr>
            <a:xfrm>
              <a:off x="7479690" y="4031541"/>
              <a:ext cx="4549614" cy="1422523"/>
              <a:chOff x="7498603" y="4087921"/>
              <a:chExt cx="4530278" cy="1274762"/>
            </a:xfrm>
          </p:grpSpPr>
          <p:sp>
            <p:nvSpPr>
              <p:cNvPr id="79" name="ZoneTexte 78">
                <a:extLst>
                  <a:ext uri="{FF2B5EF4-FFF2-40B4-BE49-F238E27FC236}">
                    <a16:creationId xmlns:a16="http://schemas.microsoft.com/office/drawing/2014/main" id="{23536C39-1A2E-47C7-84C8-69F9C468BB1B}"/>
                  </a:ext>
                </a:extLst>
              </p:cNvPr>
              <p:cNvSpPr txBox="1"/>
              <p:nvPr/>
            </p:nvSpPr>
            <p:spPr>
              <a:xfrm>
                <a:off x="9839704" y="4104504"/>
                <a:ext cx="2189177" cy="1242033"/>
              </a:xfrm>
              <a:prstGeom prst="rect">
                <a:avLst/>
              </a:prstGeom>
              <a:noFill/>
              <a:ln w="19050">
                <a:solidFill>
                  <a:srgbClr val="007DB6"/>
                </a:solidFill>
              </a:ln>
            </p:spPr>
            <p:txBody>
              <a:bodyPr wrap="square" rtlCol="0">
                <a:spAutoFit/>
              </a:bodyPr>
              <a:lstStyle/>
              <a:p>
                <a:endParaRPr lang="fr-FR"/>
              </a:p>
            </p:txBody>
          </p:sp>
          <p:pic>
            <p:nvPicPr>
              <p:cNvPr id="16" name="Image 15">
                <a:extLst>
                  <a:ext uri="{FF2B5EF4-FFF2-40B4-BE49-F238E27FC236}">
                    <a16:creationId xmlns:a16="http://schemas.microsoft.com/office/drawing/2014/main" id="{DE24CF6F-39C5-415B-A565-51D4CD366E99}"/>
                  </a:ext>
                </a:extLst>
              </p:cNvPr>
              <p:cNvPicPr>
                <a:picLocks noChangeAspect="1"/>
              </p:cNvPicPr>
              <p:nvPr/>
            </p:nvPicPr>
            <p:blipFill>
              <a:blip r:embed="rId20"/>
              <a:stretch>
                <a:fillRect/>
              </a:stretch>
            </p:blipFill>
            <p:spPr>
              <a:xfrm>
                <a:off x="7498603" y="4087921"/>
                <a:ext cx="1147870" cy="1274180"/>
              </a:xfrm>
              <a:prstGeom prst="rect">
                <a:avLst/>
              </a:prstGeom>
            </p:spPr>
          </p:pic>
          <p:pic>
            <p:nvPicPr>
              <p:cNvPr id="48" name="Image 47">
                <a:extLst>
                  <a:ext uri="{FF2B5EF4-FFF2-40B4-BE49-F238E27FC236}">
                    <a16:creationId xmlns:a16="http://schemas.microsoft.com/office/drawing/2014/main" id="{79C7A0E5-9DEA-47F4-81EB-454413946024}"/>
                  </a:ext>
                </a:extLst>
              </p:cNvPr>
              <p:cNvPicPr>
                <a:picLocks noChangeAspect="1"/>
              </p:cNvPicPr>
              <p:nvPr/>
            </p:nvPicPr>
            <p:blipFill>
              <a:blip r:embed="rId21"/>
              <a:stretch>
                <a:fillRect/>
              </a:stretch>
            </p:blipFill>
            <p:spPr>
              <a:xfrm>
                <a:off x="8584314" y="4088283"/>
                <a:ext cx="1248922" cy="1274400"/>
              </a:xfrm>
              <a:prstGeom prst="rect">
                <a:avLst/>
              </a:prstGeom>
            </p:spPr>
          </p:pic>
        </p:grpSp>
        <p:pic>
          <p:nvPicPr>
            <p:cNvPr id="105" name="Image 104">
              <a:extLst>
                <a:ext uri="{FF2B5EF4-FFF2-40B4-BE49-F238E27FC236}">
                  <a16:creationId xmlns:a16="http://schemas.microsoft.com/office/drawing/2014/main" id="{85172C84-0296-4B63-884C-17675187220B}"/>
                </a:ext>
              </a:extLst>
            </p:cNvPr>
            <p:cNvPicPr>
              <a:picLocks noChangeAspect="1"/>
            </p:cNvPicPr>
            <p:nvPr/>
          </p:nvPicPr>
          <p:blipFill rotWithShape="1">
            <a:blip r:embed="rId22">
              <a:extLst>
                <a:ext uri="{BEBA8EAE-BF5A-486C-A8C5-ECC9F3942E4B}">
                  <a14:imgProps xmlns:a14="http://schemas.microsoft.com/office/drawing/2010/main">
                    <a14:imgLayer r:embed="rId23">
                      <a14:imgEffect>
                        <a14:colorTemperature colorTemp="4700"/>
                      </a14:imgEffect>
                    </a14:imgLayer>
                  </a14:imgProps>
                </a:ext>
              </a:extLst>
            </a:blip>
            <a:srcRect t="24873" b="22329"/>
            <a:stretch/>
          </p:blipFill>
          <p:spPr>
            <a:xfrm>
              <a:off x="8620377" y="6381992"/>
              <a:ext cx="2305759" cy="467999"/>
            </a:xfrm>
            <a:prstGeom prst="rect">
              <a:avLst/>
            </a:prstGeom>
          </p:spPr>
        </p:pic>
        <p:grpSp>
          <p:nvGrpSpPr>
            <p:cNvPr id="56" name="Groupe 55">
              <a:extLst>
                <a:ext uri="{FF2B5EF4-FFF2-40B4-BE49-F238E27FC236}">
                  <a16:creationId xmlns:a16="http://schemas.microsoft.com/office/drawing/2014/main" id="{C8069734-C3FC-40C5-BC72-61CD0E36401F}"/>
                </a:ext>
              </a:extLst>
            </p:cNvPr>
            <p:cNvGrpSpPr/>
            <p:nvPr/>
          </p:nvGrpSpPr>
          <p:grpSpPr>
            <a:xfrm>
              <a:off x="7483704" y="24479"/>
              <a:ext cx="4546132" cy="1268288"/>
              <a:chOff x="7477768" y="90266"/>
              <a:chExt cx="4539059" cy="1268288"/>
            </a:xfrm>
          </p:grpSpPr>
          <p:sp>
            <p:nvSpPr>
              <p:cNvPr id="59" name="ZoneTexte 58">
                <a:extLst>
                  <a:ext uri="{FF2B5EF4-FFF2-40B4-BE49-F238E27FC236}">
                    <a16:creationId xmlns:a16="http://schemas.microsoft.com/office/drawing/2014/main" id="{EEBF1851-CFC5-4755-9EF9-08CC992841BB}"/>
                  </a:ext>
                </a:extLst>
              </p:cNvPr>
              <p:cNvSpPr txBox="1"/>
              <p:nvPr/>
            </p:nvSpPr>
            <p:spPr>
              <a:xfrm>
                <a:off x="9795065" y="98468"/>
                <a:ext cx="2221762" cy="1260000"/>
              </a:xfrm>
              <a:prstGeom prst="rect">
                <a:avLst/>
              </a:prstGeom>
              <a:noFill/>
              <a:ln w="19050">
                <a:solidFill>
                  <a:srgbClr val="00B0F0"/>
                </a:solidFill>
              </a:ln>
            </p:spPr>
            <p:txBody>
              <a:bodyPr wrap="square" rtlCol="0">
                <a:spAutoFit/>
              </a:bodyPr>
              <a:lstStyle/>
              <a:p>
                <a:endParaRPr lang="fr-FR"/>
              </a:p>
              <a:p>
                <a:endParaRPr lang="fr-FR"/>
              </a:p>
              <a:p>
                <a:endParaRPr lang="fr-FR"/>
              </a:p>
              <a:p>
                <a:endParaRPr lang="fr-FR"/>
              </a:p>
            </p:txBody>
          </p:sp>
          <p:pic>
            <p:nvPicPr>
              <p:cNvPr id="9" name="Image 8">
                <a:extLst>
                  <a:ext uri="{FF2B5EF4-FFF2-40B4-BE49-F238E27FC236}">
                    <a16:creationId xmlns:a16="http://schemas.microsoft.com/office/drawing/2014/main" id="{0AD99BC6-7AF2-4933-802D-A427B340D289}"/>
                  </a:ext>
                </a:extLst>
              </p:cNvPr>
              <p:cNvPicPr>
                <a:picLocks noChangeAspect="1"/>
              </p:cNvPicPr>
              <p:nvPr/>
            </p:nvPicPr>
            <p:blipFill>
              <a:blip r:embed="rId24"/>
              <a:stretch>
                <a:fillRect/>
              </a:stretch>
            </p:blipFill>
            <p:spPr>
              <a:xfrm>
                <a:off x="7477768" y="90347"/>
                <a:ext cx="1173721" cy="1268207"/>
              </a:xfrm>
              <a:prstGeom prst="rect">
                <a:avLst/>
              </a:prstGeom>
            </p:spPr>
          </p:pic>
          <p:pic>
            <p:nvPicPr>
              <p:cNvPr id="34" name="Image 33">
                <a:extLst>
                  <a:ext uri="{FF2B5EF4-FFF2-40B4-BE49-F238E27FC236}">
                    <a16:creationId xmlns:a16="http://schemas.microsoft.com/office/drawing/2014/main" id="{EE59D8EE-7C75-46CD-8DE9-31232F485C49}"/>
                  </a:ext>
                </a:extLst>
              </p:cNvPr>
              <p:cNvPicPr>
                <a:picLocks noChangeAspect="1"/>
              </p:cNvPicPr>
              <p:nvPr/>
            </p:nvPicPr>
            <p:blipFill>
              <a:blip r:embed="rId25"/>
              <a:stretch>
                <a:fillRect/>
              </a:stretch>
            </p:blipFill>
            <p:spPr>
              <a:xfrm>
                <a:off x="8649738" y="90266"/>
                <a:ext cx="1145327" cy="1268207"/>
              </a:xfrm>
              <a:prstGeom prst="rect">
                <a:avLst/>
              </a:prstGeom>
            </p:spPr>
          </p:pic>
        </p:grpSp>
        <p:sp>
          <p:nvSpPr>
            <p:cNvPr id="99" name="Rectangle 98">
              <a:extLst>
                <a:ext uri="{FF2B5EF4-FFF2-40B4-BE49-F238E27FC236}">
                  <a16:creationId xmlns:a16="http://schemas.microsoft.com/office/drawing/2014/main" id="{D88357ED-555C-4C82-920E-41B451E0BA85}"/>
                </a:ext>
              </a:extLst>
            </p:cNvPr>
            <p:cNvSpPr/>
            <p:nvPr/>
          </p:nvSpPr>
          <p:spPr>
            <a:xfrm>
              <a:off x="7489704" y="4030674"/>
              <a:ext cx="126357" cy="1417204"/>
            </a:xfrm>
            <a:prstGeom prst="rect">
              <a:avLst/>
            </a:prstGeom>
            <a:solidFill>
              <a:srgbClr val="00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006091"/>
                  </a:solidFill>
                </a:ln>
                <a:solidFill>
                  <a:srgbClr val="006091"/>
                </a:solidFill>
              </a:endParaRPr>
            </a:p>
          </p:txBody>
        </p:sp>
        <p:sp>
          <p:nvSpPr>
            <p:cNvPr id="102" name="ZoneTexte 101">
              <a:extLst>
                <a:ext uri="{FF2B5EF4-FFF2-40B4-BE49-F238E27FC236}">
                  <a16:creationId xmlns:a16="http://schemas.microsoft.com/office/drawing/2014/main" id="{5A0EE553-5CA4-4122-8158-07EFBDB7023A}"/>
                </a:ext>
              </a:extLst>
            </p:cNvPr>
            <p:cNvSpPr txBox="1"/>
            <p:nvPr/>
          </p:nvSpPr>
          <p:spPr>
            <a:xfrm rot="10800000" flipV="1">
              <a:off x="8669092" y="3825877"/>
              <a:ext cx="1243005" cy="230832"/>
            </a:xfrm>
            <a:prstGeom prst="rect">
              <a:avLst/>
            </a:prstGeom>
            <a:noFill/>
          </p:spPr>
          <p:txBody>
            <a:bodyPr wrap="square" rtlCol="0">
              <a:spAutoFit/>
            </a:bodyPr>
            <a:lstStyle/>
            <a:p>
              <a:r>
                <a:rPr lang="fr-FR" sz="900">
                  <a:solidFill>
                    <a:schemeClr val="bg1">
                      <a:lumMod val="95000"/>
                    </a:schemeClr>
                  </a:solidFill>
                </a:rPr>
                <a:t>Non volatile memories</a:t>
              </a:r>
            </a:p>
          </p:txBody>
        </p:sp>
        <p:sp>
          <p:nvSpPr>
            <p:cNvPr id="100" name="ZoneTexte 99">
              <a:extLst>
                <a:ext uri="{FF2B5EF4-FFF2-40B4-BE49-F238E27FC236}">
                  <a16:creationId xmlns:a16="http://schemas.microsoft.com/office/drawing/2014/main" id="{D6AE902A-071B-41C9-A200-7FF926CDE0D9}"/>
                </a:ext>
              </a:extLst>
            </p:cNvPr>
            <p:cNvSpPr txBox="1"/>
            <p:nvPr/>
          </p:nvSpPr>
          <p:spPr>
            <a:xfrm>
              <a:off x="10918120" y="6381991"/>
              <a:ext cx="1118117" cy="468000"/>
            </a:xfrm>
            <a:prstGeom prst="rect">
              <a:avLst/>
            </a:prstGeom>
            <a:solidFill>
              <a:srgbClr val="70B135"/>
            </a:solidFill>
          </p:spPr>
          <p:txBody>
            <a:bodyPr wrap="square" rtlCol="0">
              <a:spAutoFit/>
            </a:bodyPr>
            <a:lstStyle/>
            <a:p>
              <a:endParaRPr lang="fr-FR">
                <a:solidFill>
                  <a:srgbClr val="92D050"/>
                </a:solidFill>
              </a:endParaRPr>
            </a:p>
          </p:txBody>
        </p:sp>
      </p:grpSp>
      <p:sp>
        <p:nvSpPr>
          <p:cNvPr id="54" name="Title 4">
            <a:extLst>
              <a:ext uri="{FF2B5EF4-FFF2-40B4-BE49-F238E27FC236}">
                <a16:creationId xmlns:a16="http://schemas.microsoft.com/office/drawing/2014/main" id="{FA70220C-9282-45B8-84CF-A63DD1B08D0D}"/>
              </a:ext>
            </a:extLst>
          </p:cNvPr>
          <p:cNvSpPr txBox="1">
            <a:spLocks/>
          </p:cNvSpPr>
          <p:nvPr/>
        </p:nvSpPr>
        <p:spPr>
          <a:xfrm>
            <a:off x="803020" y="873983"/>
            <a:ext cx="5256212" cy="67546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3200" kern="1200">
                <a:solidFill>
                  <a:srgbClr val="0282BA"/>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2400">
                <a:ln w="22225">
                  <a:solidFill>
                    <a:srgbClr val="223363"/>
                  </a:solidFill>
                  <a:prstDash val="solid"/>
                </a:ln>
                <a:solidFill>
                  <a:srgbClr val="223363"/>
                </a:solidFill>
              </a:rPr>
              <a:t>INFRASTRUCTURE </a:t>
            </a:r>
            <a:br>
              <a:rPr lang="en-GB" sz="2400">
                <a:ln w="22225">
                  <a:solidFill>
                    <a:srgbClr val="223363"/>
                  </a:solidFill>
                  <a:prstDash val="solid"/>
                </a:ln>
                <a:solidFill>
                  <a:srgbClr val="223363"/>
                </a:solidFill>
              </a:rPr>
            </a:br>
            <a:r>
              <a:rPr lang="en-GB" sz="2400">
                <a:ln w="22225">
                  <a:solidFill>
                    <a:srgbClr val="223363"/>
                  </a:solidFill>
                  <a:prstDash val="solid"/>
                </a:ln>
                <a:solidFill>
                  <a:srgbClr val="223363"/>
                </a:solidFill>
              </a:rPr>
              <a:t>for Emerging and Responsible Electronics</a:t>
            </a:r>
            <a:endParaRPr kumimoji="0" lang="en-GB" sz="2400" u="none" strike="noStrike" kern="1200" cap="none" normalizeH="0" baseline="0" noProof="0">
              <a:ln w="22225">
                <a:solidFill>
                  <a:srgbClr val="223363"/>
                </a:solidFill>
                <a:prstDash val="solid"/>
              </a:ln>
              <a:solidFill>
                <a:srgbClr val="223363"/>
              </a:solidFill>
              <a:uLnTx/>
              <a:uFillTx/>
              <a:latin typeface="Calibri Light" panose="020F0302020204030204"/>
            </a:endParaRPr>
          </a:p>
        </p:txBody>
      </p:sp>
      <p:sp>
        <p:nvSpPr>
          <p:cNvPr id="18" name="ZoneTexte 17">
            <a:extLst>
              <a:ext uri="{FF2B5EF4-FFF2-40B4-BE49-F238E27FC236}">
                <a16:creationId xmlns:a16="http://schemas.microsoft.com/office/drawing/2014/main" id="{1270B6DA-51CD-468A-A5E9-8ADC4DEB0E9C}"/>
              </a:ext>
            </a:extLst>
          </p:cNvPr>
          <p:cNvSpPr txBox="1"/>
          <p:nvPr/>
        </p:nvSpPr>
        <p:spPr>
          <a:xfrm>
            <a:off x="4978350" y="6437588"/>
            <a:ext cx="1657334" cy="307777"/>
          </a:xfrm>
          <a:prstGeom prst="rect">
            <a:avLst/>
          </a:prstGeom>
          <a:noFill/>
          <a:ln cap="rnd">
            <a:gradFill>
              <a:gsLst>
                <a:gs pos="8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fr-FR" sz="1400" b="1" spc="50">
                <a:ln w="0"/>
                <a:solidFill>
                  <a:srgbClr val="0282BA"/>
                </a:solidFill>
                <a:effectLst>
                  <a:innerShdw blurRad="63500" dist="50800" dir="13500000">
                    <a:srgbClr val="000000">
                      <a:alpha val="50000"/>
                    </a:srgbClr>
                  </a:innerShdw>
                </a:effectLst>
              </a:rPr>
              <a:t>www.infrachip.eu</a:t>
            </a:r>
          </a:p>
        </p:txBody>
      </p:sp>
      <p:pic>
        <p:nvPicPr>
          <p:cNvPr id="19" name="Image 18">
            <a:extLst>
              <a:ext uri="{FF2B5EF4-FFF2-40B4-BE49-F238E27FC236}">
                <a16:creationId xmlns:a16="http://schemas.microsoft.com/office/drawing/2014/main" id="{73DD4027-C147-488D-A8AD-F63532A09518}"/>
              </a:ext>
            </a:extLst>
          </p:cNvPr>
          <p:cNvPicPr>
            <a:picLocks noChangeAspect="1"/>
          </p:cNvPicPr>
          <p:nvPr/>
        </p:nvPicPr>
        <p:blipFill>
          <a:blip r:embed="rId26"/>
          <a:stretch>
            <a:fillRect/>
          </a:stretch>
        </p:blipFill>
        <p:spPr>
          <a:xfrm>
            <a:off x="848900" y="143329"/>
            <a:ext cx="2104274" cy="782093"/>
          </a:xfrm>
          <a:prstGeom prst="rect">
            <a:avLst/>
          </a:prstGeom>
        </p:spPr>
      </p:pic>
      <p:pic>
        <p:nvPicPr>
          <p:cNvPr id="57" name="Picture 19">
            <a:extLst>
              <a:ext uri="{FF2B5EF4-FFF2-40B4-BE49-F238E27FC236}">
                <a16:creationId xmlns:a16="http://schemas.microsoft.com/office/drawing/2014/main" id="{B93E4D54-0300-4317-A4F1-FCBCA4154188}"/>
              </a:ext>
            </a:extLst>
          </p:cNvPr>
          <p:cNvPicPr>
            <a:picLocks noChangeAspect="1"/>
          </p:cNvPicPr>
          <p:nvPr/>
        </p:nvPicPr>
        <p:blipFill>
          <a:blip r:embed="rId27"/>
          <a:stretch>
            <a:fillRect/>
          </a:stretch>
        </p:blipFill>
        <p:spPr>
          <a:xfrm>
            <a:off x="10889557" y="24469"/>
            <a:ext cx="1101089" cy="1241148"/>
          </a:xfrm>
          <a:prstGeom prst="rect">
            <a:avLst/>
          </a:prstGeom>
        </p:spPr>
      </p:pic>
      <p:pic>
        <p:nvPicPr>
          <p:cNvPr id="58" name="Image 57">
            <a:extLst>
              <a:ext uri="{FF2B5EF4-FFF2-40B4-BE49-F238E27FC236}">
                <a16:creationId xmlns:a16="http://schemas.microsoft.com/office/drawing/2014/main" id="{8E5E042A-4E67-4158-A444-BD902D408064}"/>
              </a:ext>
            </a:extLst>
          </p:cNvPr>
          <p:cNvPicPr>
            <a:picLocks noChangeAspect="1"/>
          </p:cNvPicPr>
          <p:nvPr/>
        </p:nvPicPr>
        <p:blipFill>
          <a:blip r:embed="rId28"/>
          <a:stretch>
            <a:fillRect/>
          </a:stretch>
        </p:blipFill>
        <p:spPr>
          <a:xfrm>
            <a:off x="9785065" y="28122"/>
            <a:ext cx="1120700" cy="1244839"/>
          </a:xfrm>
          <a:prstGeom prst="rect">
            <a:avLst/>
          </a:prstGeom>
        </p:spPr>
      </p:pic>
      <p:pic>
        <p:nvPicPr>
          <p:cNvPr id="17" name="Image 16">
            <a:extLst>
              <a:ext uri="{FF2B5EF4-FFF2-40B4-BE49-F238E27FC236}">
                <a16:creationId xmlns:a16="http://schemas.microsoft.com/office/drawing/2014/main" id="{8DDECB42-A0D4-4F1F-A86B-EB8C9842947D}"/>
              </a:ext>
            </a:extLst>
          </p:cNvPr>
          <p:cNvPicPr>
            <a:picLocks noChangeAspect="1"/>
          </p:cNvPicPr>
          <p:nvPr/>
        </p:nvPicPr>
        <p:blipFill>
          <a:blip r:embed="rId29"/>
          <a:stretch>
            <a:fillRect/>
          </a:stretch>
        </p:blipFill>
        <p:spPr>
          <a:xfrm>
            <a:off x="211588" y="306911"/>
            <a:ext cx="630512" cy="463304"/>
          </a:xfrm>
          <a:prstGeom prst="rect">
            <a:avLst/>
          </a:prstGeom>
        </p:spPr>
      </p:pic>
      <p:pic>
        <p:nvPicPr>
          <p:cNvPr id="4" name="Picture 3" descr="A group of logos of different brands&#10;&#10;Description automatically generated">
            <a:extLst>
              <a:ext uri="{FF2B5EF4-FFF2-40B4-BE49-F238E27FC236}">
                <a16:creationId xmlns:a16="http://schemas.microsoft.com/office/drawing/2014/main" id="{3001FD85-B1B0-F555-3548-B785E0EB4E18}"/>
              </a:ext>
            </a:extLst>
          </p:cNvPr>
          <p:cNvPicPr>
            <a:picLocks noChangeAspect="1"/>
          </p:cNvPicPr>
          <p:nvPr/>
        </p:nvPicPr>
        <p:blipFill>
          <a:blip r:embed="rId30"/>
          <a:stretch>
            <a:fillRect/>
          </a:stretch>
        </p:blipFill>
        <p:spPr>
          <a:xfrm>
            <a:off x="216244" y="5774662"/>
            <a:ext cx="4716162" cy="967040"/>
          </a:xfrm>
          <a:prstGeom prst="rect">
            <a:avLst/>
          </a:prstGeom>
        </p:spPr>
      </p:pic>
    </p:spTree>
    <p:extLst>
      <p:ext uri="{BB962C8B-B14F-4D97-AF65-F5344CB8AC3E}">
        <p14:creationId xmlns:p14="http://schemas.microsoft.com/office/powerpoint/2010/main" val="31364028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b25589-ad96-4082-87a0-cf73a763e90e" xsi:nil="true"/>
    <lcf76f155ced4ddcb4097134ff3c332f xmlns="46905ada-5ee5-4e29-8e0b-e2cda30ec9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F306C1E450DC46A95D6C4B7E4015A1" ma:contentTypeVersion="11" ma:contentTypeDescription="Create a new document." ma:contentTypeScope="" ma:versionID="de2bae2e05676c6ec273cb7e6793217e">
  <xsd:schema xmlns:xsd="http://www.w3.org/2001/XMLSchema" xmlns:xs="http://www.w3.org/2001/XMLSchema" xmlns:p="http://schemas.microsoft.com/office/2006/metadata/properties" xmlns:ns2="46905ada-5ee5-4e29-8e0b-e2cda30ec9ae" xmlns:ns3="7fb25589-ad96-4082-87a0-cf73a763e90e" targetNamespace="http://schemas.microsoft.com/office/2006/metadata/properties" ma:root="true" ma:fieldsID="6cd117fe1e7775b2569a154bb5415956" ns2:_="" ns3:_="">
    <xsd:import namespace="46905ada-5ee5-4e29-8e0b-e2cda30ec9ae"/>
    <xsd:import namespace="7fb25589-ad96-4082-87a0-cf73a763e9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05ada-5ee5-4e29-8e0b-e2cda30ec9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b25589-ad96-4082-87a0-cf73a763e9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18698-2ae7-46b2-8b9a-f8d552477880}" ma:internalName="TaxCatchAll" ma:showField="CatchAllData" ma:web="7fb25589-ad96-4082-87a0-cf73a763e9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294F23-1980-4E04-B2F1-B31C11D53E7B}">
  <ds:schemaRefs>
    <ds:schemaRef ds:uri="46905ada-5ee5-4e29-8e0b-e2cda30ec9ae"/>
    <ds:schemaRef ds:uri="7fb25589-ad96-4082-87a0-cf73a763e90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F21C92-5066-4FB1-AF4C-F63D7B1C4539}">
  <ds:schemaRefs>
    <ds:schemaRef ds:uri="46905ada-5ee5-4e29-8e0b-e2cda30ec9ae"/>
    <ds:schemaRef ds:uri="7fb25589-ad96-4082-87a0-cf73a763e9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6DBC8C-CEFD-4B0A-83D9-6F38782699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134</Words>
  <Application>Microsoft Office PowerPoint</Application>
  <PresentationFormat>Grand écran</PresentationFormat>
  <Paragraphs>17</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desiomar</dc:creator>
  <cp:lastModifiedBy>Katy</cp:lastModifiedBy>
  <cp:revision>10</cp:revision>
  <dcterms:created xsi:type="dcterms:W3CDTF">2024-03-12T15:40:21Z</dcterms:created>
  <dcterms:modified xsi:type="dcterms:W3CDTF">2024-05-23T08:52:32Z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0x0101007CF306C1E450DC46A95D6C4B7E4015A1</vt:lpwstr>
  </property>
  <property fmtid="{D5CDD505-2E9C-101B-9397-08002B2CF9AE}" pid="3" name="MediaServiceImageTags">
    <vt:lpwstr/>
  </property>
</Properties>
</file>